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9" r:id="rId4"/>
    <p:sldId id="290" r:id="rId5"/>
    <p:sldId id="289" r:id="rId6"/>
    <p:sldId id="257" r:id="rId7"/>
    <p:sldId id="260" r:id="rId8"/>
    <p:sldId id="258" r:id="rId9"/>
    <p:sldId id="270" r:id="rId10"/>
    <p:sldId id="279" r:id="rId11"/>
    <p:sldId id="261" r:id="rId12"/>
    <p:sldId id="267" r:id="rId13"/>
    <p:sldId id="277" r:id="rId14"/>
    <p:sldId id="278" r:id="rId15"/>
    <p:sldId id="262" r:id="rId16"/>
    <p:sldId id="268" r:id="rId17"/>
    <p:sldId id="263" r:id="rId18"/>
    <p:sldId id="264" r:id="rId19"/>
    <p:sldId id="274" r:id="rId20"/>
    <p:sldId id="275" r:id="rId21"/>
    <p:sldId id="287" r:id="rId22"/>
    <p:sldId id="288" r:id="rId23"/>
    <p:sldId id="276" r:id="rId24"/>
    <p:sldId id="271" r:id="rId25"/>
    <p:sldId id="272" r:id="rId26"/>
    <p:sldId id="280" r:id="rId27"/>
    <p:sldId id="273" r:id="rId28"/>
    <p:sldId id="265" r:id="rId29"/>
    <p:sldId id="281" r:id="rId30"/>
    <p:sldId id="286" r:id="rId31"/>
    <p:sldId id="282" r:id="rId32"/>
    <p:sldId id="266" r:id="rId33"/>
    <p:sldId id="283" r:id="rId34"/>
    <p:sldId id="284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6"/>
    <p:restoredTop sz="94651"/>
  </p:normalViewPr>
  <p:slideViewPr>
    <p:cSldViewPr snapToGrid="0" snapToObjects="1">
      <p:cViewPr>
        <p:scale>
          <a:sx n="82" d="100"/>
          <a:sy n="82" d="100"/>
        </p:scale>
        <p:origin x="2432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17C2F-5273-B640-AF2D-B5EB7B62B2D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3AEE2-27F5-8543-A484-3C9CF6E1B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8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3AEE2-27F5-8543-A484-3C9CF6E1B6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3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7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0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0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2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5F2B7-FBD0-004B-A49D-CC94D6D861E0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5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07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406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/>
              <a:t>6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2121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6312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 smtClean="0"/>
              <a:t>87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113289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6312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 smtClean="0"/>
              <a:t>87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extension</a:t>
            </a:r>
          </a:p>
          <a:p>
            <a:r>
              <a:rPr lang="en-US" altLang="zh-CN" dirty="0"/>
              <a:t>o</a:t>
            </a:r>
            <a:r>
              <a:rPr lang="en-US" altLang="zh-CN" dirty="0" smtClean="0"/>
              <a:t>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87252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1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/>
              <a:t>6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3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301</a:t>
            </a:r>
            <a:r>
              <a:rPr lang="zh-CN" altLang="en-US" dirty="0" smtClean="0"/>
              <a:t>*</a:t>
            </a:r>
            <a:r>
              <a:rPr lang="en-US" altLang="zh-CN" dirty="0" smtClean="0"/>
              <a:t>801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12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301</a:t>
            </a:r>
            <a:r>
              <a:rPr lang="zh-CN" altLang="en-US" dirty="0" smtClean="0"/>
              <a:t>*</a:t>
            </a:r>
            <a:r>
              <a:rPr lang="en-US" altLang="zh-CN" dirty="0" smtClean="0"/>
              <a:t>801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93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1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1601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816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1601</a:t>
            </a:r>
          </a:p>
          <a:p>
            <a:r>
              <a:rPr lang="en-US" altLang="zh-CN" dirty="0" smtClean="0"/>
              <a:t>80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656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55" y="748145"/>
            <a:ext cx="1735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1601</a:t>
            </a:r>
          </a:p>
          <a:p>
            <a:r>
              <a:rPr lang="en-US" altLang="zh-CN" dirty="0" smtClean="0"/>
              <a:t>80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larger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301</a:t>
            </a:r>
            <a:r>
              <a:rPr lang="zh-CN" altLang="en-US" dirty="0"/>
              <a:t>*</a:t>
            </a:r>
            <a:r>
              <a:rPr lang="en-US" altLang="zh-CN" dirty="0"/>
              <a:t>801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259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29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875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 smtClean="0"/>
              <a:t>7</a:t>
            </a:r>
            <a:r>
              <a:rPr lang="en-US" altLang="zh-CN" dirty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637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6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3800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Longer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r</a:t>
            </a:r>
            <a:r>
              <a:rPr lang="en-US" altLang="zh-CN" dirty="0" smtClean="0"/>
              <a:t>ecord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makes</a:t>
            </a:r>
          </a:p>
          <a:p>
            <a:r>
              <a:rPr lang="en-US" altLang="zh-CN" dirty="0"/>
              <a:t>n</a:t>
            </a:r>
            <a:r>
              <a:rPr lang="en-US" altLang="zh-CN" dirty="0" smtClean="0"/>
              <a:t>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2313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 smtClean="0"/>
              <a:t>155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385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1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62432"/>
            <a:ext cx="1988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Boundary effect</a:t>
            </a:r>
          </a:p>
          <a:p>
            <a:r>
              <a:rPr lang="en-US" altLang="zh-CN" dirty="0" smtClean="0"/>
              <a:t>Causes artifacts</a:t>
            </a:r>
          </a:p>
          <a:p>
            <a:r>
              <a:rPr lang="en-US" altLang="zh-CN" dirty="0" smtClean="0"/>
              <a:t>On top and bottom</a:t>
            </a:r>
          </a:p>
          <a:p>
            <a:r>
              <a:rPr lang="en-US" altLang="zh-CN" dirty="0" smtClean="0"/>
              <a:t>Of the image</a:t>
            </a:r>
          </a:p>
        </p:txBody>
      </p:sp>
    </p:spTree>
    <p:extLst>
      <p:ext uri="{BB962C8B-B14F-4D97-AF65-F5344CB8AC3E}">
        <p14:creationId xmlns:p14="http://schemas.microsoft.com/office/powerpoint/2010/main" val="2058105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55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08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385" y="748145"/>
            <a:ext cx="19811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751*2301</a:t>
            </a:r>
            <a:endParaRPr lang="en-US" altLang="zh-CN" dirty="0" smtClean="0"/>
          </a:p>
          <a:p>
            <a:r>
              <a:rPr lang="en-US" altLang="zh-CN" dirty="0" smtClean="0"/>
              <a:t>200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0.0002</a:t>
            </a:r>
            <a:r>
              <a:rPr lang="zh-CN" altLang="en-US" dirty="0" smtClean="0"/>
              <a:t>*</a:t>
            </a:r>
            <a:r>
              <a:rPr lang="en-US" altLang="zh-CN" dirty="0" smtClean="0"/>
              <a:t>180</a:t>
            </a:r>
            <a:r>
              <a:rPr lang="en-US" altLang="zh-CN" dirty="0" smtClean="0"/>
              <a:t>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r>
              <a:rPr lang="en-US" altLang="zh-CN" dirty="0" smtClean="0"/>
              <a:t>With 55 extensions</a:t>
            </a:r>
          </a:p>
          <a:p>
            <a:r>
              <a:rPr lang="en-US" altLang="zh-CN" dirty="0" smtClean="0"/>
              <a:t>On left and right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It is the currently</a:t>
            </a:r>
          </a:p>
          <a:p>
            <a:r>
              <a:rPr lang="en-US" altLang="zh-CN" dirty="0" smtClean="0"/>
              <a:t>The best 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5410" y="563479"/>
            <a:ext cx="10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Full Scale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1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86" y="686152"/>
            <a:ext cx="21682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 smtClean="0"/>
              <a:t>36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Rolling </a:t>
            </a:r>
            <a:r>
              <a:rPr lang="en-US" altLang="zh-CN" dirty="0" err="1" smtClean="0"/>
              <a:t>acqusition</a:t>
            </a:r>
            <a:endParaRPr lang="en-US" altLang="zh-CN" dirty="0" smtClean="0"/>
          </a:p>
          <a:p>
            <a:r>
              <a:rPr lang="en-US" altLang="zh-CN" dirty="0" smtClean="0"/>
              <a:t>Ng=100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Rolling shooting</a:t>
            </a:r>
          </a:p>
          <a:p>
            <a:r>
              <a:rPr lang="en-US" altLang="zh-CN" dirty="0" smtClean="0"/>
              <a:t>Introduce acquisition</a:t>
            </a:r>
          </a:p>
          <a:p>
            <a:r>
              <a:rPr lang="en-US" altLang="zh-CN" dirty="0" smtClean="0"/>
              <a:t>Footprint (window</a:t>
            </a:r>
          </a:p>
          <a:p>
            <a:r>
              <a:rPr lang="en-US" altLang="zh-CN" dirty="0" smtClean="0"/>
              <a:t>Overlapping)</a:t>
            </a:r>
          </a:p>
        </p:txBody>
      </p:sp>
    </p:spTree>
    <p:extLst>
      <p:ext uri="{BB962C8B-B14F-4D97-AF65-F5344CB8AC3E}">
        <p14:creationId xmlns:p14="http://schemas.microsoft.com/office/powerpoint/2010/main" val="34660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722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7699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287</Words>
  <Application>Microsoft Macintosh PowerPoint</Application>
  <PresentationFormat>Widescreen</PresentationFormat>
  <Paragraphs>119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DengXian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Yangkang</dc:creator>
  <cp:lastModifiedBy>Chen, Yangkang</cp:lastModifiedBy>
  <cp:revision>70</cp:revision>
  <dcterms:created xsi:type="dcterms:W3CDTF">2017-01-07T00:16:11Z</dcterms:created>
  <dcterms:modified xsi:type="dcterms:W3CDTF">2017-01-15T18:09:47Z</dcterms:modified>
</cp:coreProperties>
</file>